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C14598-A6BB-413B-97FC-BA1A334BC26D}" v="4" dt="2024-10-06T08:22:31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ander Muzzarelli, Santiago Javier" userId="5c692e92-0fd6-417c-b206-cfdca1cd6c93" providerId="ADAL" clId="{BCC14598-A6BB-413B-97FC-BA1A334BC26D}"/>
    <pc:docChg chg="undo redo custSel modSld">
      <pc:chgData name="Santander Muzzarelli, Santiago Javier" userId="5c692e92-0fd6-417c-b206-cfdca1cd6c93" providerId="ADAL" clId="{BCC14598-A6BB-413B-97FC-BA1A334BC26D}" dt="2024-10-06T08:26:41.906" v="524" actId="12"/>
      <pc:docMkLst>
        <pc:docMk/>
      </pc:docMkLst>
      <pc:sldChg chg="modSp mod">
        <pc:chgData name="Santander Muzzarelli, Santiago Javier" userId="5c692e92-0fd6-417c-b206-cfdca1cd6c93" providerId="ADAL" clId="{BCC14598-A6BB-413B-97FC-BA1A334BC26D}" dt="2024-10-06T08:25:27.829" v="521" actId="1036"/>
        <pc:sldMkLst>
          <pc:docMk/>
          <pc:sldMk cId="3272949814" sldId="258"/>
        </pc:sldMkLst>
        <pc:spChg chg="mod">
          <ac:chgData name="Santander Muzzarelli, Santiago Javier" userId="5c692e92-0fd6-417c-b206-cfdca1cd6c93" providerId="ADAL" clId="{BCC14598-A6BB-413B-97FC-BA1A334BC26D}" dt="2024-10-06T08:25:23.510" v="512" actId="1036"/>
          <ac:spMkLst>
            <pc:docMk/>
            <pc:sldMk cId="3272949814" sldId="258"/>
            <ac:spMk id="5" creationId="{5CB8CEA1-DD42-B5F0-0090-A8A36A7D2C6C}"/>
          </ac:spMkLst>
        </pc:spChg>
        <pc:spChg chg="mod">
          <ac:chgData name="Santander Muzzarelli, Santiago Javier" userId="5c692e92-0fd6-417c-b206-cfdca1cd6c93" providerId="ADAL" clId="{BCC14598-A6BB-413B-97FC-BA1A334BC26D}" dt="2024-10-06T08:25:11.688" v="504" actId="948"/>
          <ac:spMkLst>
            <pc:docMk/>
            <pc:sldMk cId="3272949814" sldId="258"/>
            <ac:spMk id="9" creationId="{630D77A3-7804-D9E3-45C3-0ACB09ACE363}"/>
          </ac:spMkLst>
        </pc:spChg>
        <pc:spChg chg="mod">
          <ac:chgData name="Santander Muzzarelli, Santiago Javier" userId="5c692e92-0fd6-417c-b206-cfdca1cd6c93" providerId="ADAL" clId="{BCC14598-A6BB-413B-97FC-BA1A334BC26D}" dt="2024-10-06T08:25:27.829" v="521" actId="1036"/>
          <ac:spMkLst>
            <pc:docMk/>
            <pc:sldMk cId="3272949814" sldId="258"/>
            <ac:spMk id="10" creationId="{A0C0A010-4B02-67BE-55CA-30C83CAF8364}"/>
          </ac:spMkLst>
        </pc:spChg>
      </pc:sldChg>
      <pc:sldChg chg="addSp delSp modSp mod">
        <pc:chgData name="Santander Muzzarelli, Santiago Javier" userId="5c692e92-0fd6-417c-b206-cfdca1cd6c93" providerId="ADAL" clId="{BCC14598-A6BB-413B-97FC-BA1A334BC26D}" dt="2024-10-06T08:26:12.828" v="522" actId="12"/>
        <pc:sldMkLst>
          <pc:docMk/>
          <pc:sldMk cId="3346627855" sldId="259"/>
        </pc:sldMkLst>
        <pc:spChg chg="add mod">
          <ac:chgData name="Santander Muzzarelli, Santiago Javier" userId="5c692e92-0fd6-417c-b206-cfdca1cd6c93" providerId="ADAL" clId="{BCC14598-A6BB-413B-97FC-BA1A334BC26D}" dt="2024-10-06T08:02:53.779" v="354" actId="1038"/>
          <ac:spMkLst>
            <pc:docMk/>
            <pc:sldMk cId="3346627855" sldId="259"/>
            <ac:spMk id="4" creationId="{0FB0EFF3-BEE7-61F0-139E-727208F3FE81}"/>
          </ac:spMkLst>
        </pc:spChg>
        <pc:spChg chg="mod">
          <ac:chgData name="Santander Muzzarelli, Santiago Javier" userId="5c692e92-0fd6-417c-b206-cfdca1cd6c93" providerId="ADAL" clId="{BCC14598-A6BB-413B-97FC-BA1A334BC26D}" dt="2024-10-06T08:26:12.828" v="522" actId="12"/>
          <ac:spMkLst>
            <pc:docMk/>
            <pc:sldMk cId="3346627855" sldId="259"/>
            <ac:spMk id="5" creationId="{5CB8CEA1-DD42-B5F0-0090-A8A36A7D2C6C}"/>
          </ac:spMkLst>
        </pc:spChg>
        <pc:spChg chg="del">
          <ac:chgData name="Santander Muzzarelli, Santiago Javier" userId="5c692e92-0fd6-417c-b206-cfdca1cd6c93" providerId="ADAL" clId="{BCC14598-A6BB-413B-97FC-BA1A334BC26D}" dt="2024-10-06T08:22:26.706" v="421" actId="478"/>
          <ac:spMkLst>
            <pc:docMk/>
            <pc:sldMk cId="3346627855" sldId="259"/>
            <ac:spMk id="6" creationId="{A1D052D4-A6B9-CB08-389A-CA5292553878}"/>
          </ac:spMkLst>
        </pc:spChg>
        <pc:spChg chg="add del mod">
          <ac:chgData name="Santander Muzzarelli, Santiago Javier" userId="5c692e92-0fd6-417c-b206-cfdca1cd6c93" providerId="ADAL" clId="{BCC14598-A6BB-413B-97FC-BA1A334BC26D}" dt="2024-10-06T08:22:24.348" v="420" actId="478"/>
          <ac:spMkLst>
            <pc:docMk/>
            <pc:sldMk cId="3346627855" sldId="259"/>
            <ac:spMk id="7" creationId="{6C11AF8C-5A8A-387D-FB83-B6AEE62A94E3}"/>
          </ac:spMkLst>
        </pc:spChg>
        <pc:spChg chg="del">
          <ac:chgData name="Santander Muzzarelli, Santiago Javier" userId="5c692e92-0fd6-417c-b206-cfdca1cd6c93" providerId="ADAL" clId="{BCC14598-A6BB-413B-97FC-BA1A334BC26D}" dt="2024-10-06T08:02:33.863" v="288" actId="478"/>
          <ac:spMkLst>
            <pc:docMk/>
            <pc:sldMk cId="3346627855" sldId="259"/>
            <ac:spMk id="10" creationId="{A2A4F9AF-25B9-25BF-87B4-8BECAB2147F4}"/>
          </ac:spMkLst>
        </pc:spChg>
        <pc:spChg chg="add mod">
          <ac:chgData name="Santander Muzzarelli, Santiago Javier" userId="5c692e92-0fd6-417c-b206-cfdca1cd6c93" providerId="ADAL" clId="{BCC14598-A6BB-413B-97FC-BA1A334BC26D}" dt="2024-10-06T08:22:31.965" v="422"/>
          <ac:spMkLst>
            <pc:docMk/>
            <pc:sldMk cId="3346627855" sldId="259"/>
            <ac:spMk id="11" creationId="{E8D7215A-E9F4-8678-225B-85C1D3C6A2EB}"/>
          </ac:spMkLst>
        </pc:spChg>
      </pc:sldChg>
      <pc:sldChg chg="addSp delSp modSp mod">
        <pc:chgData name="Santander Muzzarelli, Santiago Javier" userId="5c692e92-0fd6-417c-b206-cfdca1cd6c93" providerId="ADAL" clId="{BCC14598-A6BB-413B-97FC-BA1A334BC26D}" dt="2024-10-06T08:08:14.018" v="367" actId="14100"/>
        <pc:sldMkLst>
          <pc:docMk/>
          <pc:sldMk cId="518086938" sldId="260"/>
        </pc:sldMkLst>
        <pc:picChg chg="del">
          <ac:chgData name="Santander Muzzarelli, Santiago Javier" userId="5c692e92-0fd6-417c-b206-cfdca1cd6c93" providerId="ADAL" clId="{BCC14598-A6BB-413B-97FC-BA1A334BC26D}" dt="2024-10-06T08:04:51.814" v="355" actId="478"/>
          <ac:picMkLst>
            <pc:docMk/>
            <pc:sldMk cId="518086938" sldId="260"/>
            <ac:picMk id="7" creationId="{F6E3BE68-F7E8-19F2-D002-C69F936588A1}"/>
          </ac:picMkLst>
        </pc:picChg>
        <pc:picChg chg="add mod modCrop">
          <ac:chgData name="Santander Muzzarelli, Santiago Javier" userId="5c692e92-0fd6-417c-b206-cfdca1cd6c93" providerId="ADAL" clId="{BCC14598-A6BB-413B-97FC-BA1A334BC26D}" dt="2024-10-06T08:08:14.018" v="367" actId="14100"/>
          <ac:picMkLst>
            <pc:docMk/>
            <pc:sldMk cId="518086938" sldId="260"/>
            <ac:picMk id="8" creationId="{6260DBA3-ABEF-2A47-FCE5-1D4DF7BA9A85}"/>
          </ac:picMkLst>
        </pc:picChg>
      </pc:sldChg>
      <pc:sldChg chg="modSp mod">
        <pc:chgData name="Santander Muzzarelli, Santiago Javier" userId="5c692e92-0fd6-417c-b206-cfdca1cd6c93" providerId="ADAL" clId="{BCC14598-A6BB-413B-97FC-BA1A334BC26D}" dt="2024-10-06T08:26:32.502" v="523" actId="12"/>
        <pc:sldMkLst>
          <pc:docMk/>
          <pc:sldMk cId="4181497559" sldId="262"/>
        </pc:sldMkLst>
        <pc:spChg chg="mod">
          <ac:chgData name="Santander Muzzarelli, Santiago Javier" userId="5c692e92-0fd6-417c-b206-cfdca1cd6c93" providerId="ADAL" clId="{BCC14598-A6BB-413B-97FC-BA1A334BC26D}" dt="2024-10-06T08:26:32.502" v="523" actId="12"/>
          <ac:spMkLst>
            <pc:docMk/>
            <pc:sldMk cId="4181497559" sldId="262"/>
            <ac:spMk id="5" creationId="{5CB8CEA1-DD42-B5F0-0090-A8A36A7D2C6C}"/>
          </ac:spMkLst>
        </pc:spChg>
        <pc:spChg chg="mod">
          <ac:chgData name="Santander Muzzarelli, Santiago Javier" userId="5c692e92-0fd6-417c-b206-cfdca1cd6c93" providerId="ADAL" clId="{BCC14598-A6BB-413B-97FC-BA1A334BC26D}" dt="2024-10-06T07:55:48.808" v="124" actId="14100"/>
          <ac:spMkLst>
            <pc:docMk/>
            <pc:sldMk cId="4181497559" sldId="262"/>
            <ac:spMk id="10" creationId="{8471BE87-7D0C-F8C4-29E3-65CDC0EB9231}"/>
          </ac:spMkLst>
        </pc:spChg>
        <pc:picChg chg="mod">
          <ac:chgData name="Santander Muzzarelli, Santiago Javier" userId="5c692e92-0fd6-417c-b206-cfdca1cd6c93" providerId="ADAL" clId="{BCC14598-A6BB-413B-97FC-BA1A334BC26D}" dt="2024-10-06T07:54:31.157" v="102" actId="14100"/>
          <ac:picMkLst>
            <pc:docMk/>
            <pc:sldMk cId="4181497559" sldId="262"/>
            <ac:picMk id="7" creationId="{8E74FA6C-AEF5-8CDB-4119-88D353965118}"/>
          </ac:picMkLst>
        </pc:picChg>
      </pc:sldChg>
      <pc:sldChg chg="modSp mod">
        <pc:chgData name="Santander Muzzarelli, Santiago Javier" userId="5c692e92-0fd6-417c-b206-cfdca1cd6c93" providerId="ADAL" clId="{BCC14598-A6BB-413B-97FC-BA1A334BC26D}" dt="2024-10-06T08:26:41.906" v="524" actId="12"/>
        <pc:sldMkLst>
          <pc:docMk/>
          <pc:sldMk cId="831371275" sldId="264"/>
        </pc:sldMkLst>
        <pc:spChg chg="mod">
          <ac:chgData name="Santander Muzzarelli, Santiago Javier" userId="5c692e92-0fd6-417c-b206-cfdca1cd6c93" providerId="ADAL" clId="{BCC14598-A6BB-413B-97FC-BA1A334BC26D}" dt="2024-10-06T08:26:41.906" v="524" actId="12"/>
          <ac:spMkLst>
            <pc:docMk/>
            <pc:sldMk cId="831371275" sldId="264"/>
            <ac:spMk id="5" creationId="{5CB8CEA1-DD42-B5F0-0090-A8A36A7D2C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8359D-0494-476B-AA88-D741BE0E179B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0FD9-EEA9-4BB9-9F56-BD0882E0B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57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FD9-EEA9-4BB9-9F56-BD0882E0BC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0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16AAE-CF16-7E2A-1623-CD9BE26AA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7153F-94E8-1728-E3FB-20AA7096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9B479B-8E9E-81F2-FEA6-A35A95CA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6BFF-64BC-4085-BD9E-4C8A244AA038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5C8BEC-0C1B-8B8E-4D34-99C5852A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039BF-ADBA-2F8B-5360-5C450BA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2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FB1CC-2867-CCD3-C15F-D11B412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3A5D48-C2B3-1EF1-0C49-1A0DF5F0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C2998-28CF-581E-5009-9132E6BB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3A30-165E-4907-9AB3-C8DD961CF3F3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35480-0D4C-EB4F-8BE8-0470259D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DC4190-9E0B-98B6-6BF5-998D7DA1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90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616934-A150-A03C-A18E-68487538F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DC4352-C7B2-2A93-21F2-3928DE3AC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D9640-FC7E-2CFF-F8DF-8D03E06B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1C6D-C9D8-4A9A-8D22-39CC85873FBF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73906-12F4-C120-1B6B-EC568E37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0D687F-34AC-6864-AAF7-1D67F35B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99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539A3-DBBE-B604-31AA-D53ECD82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C2EA4-5AE4-7DD4-667F-06F52BAE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DEB6D9-3A4D-C691-EB67-9F7D0474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750E-4264-40DC-8075-2DA61ACEC5EA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FF9F1-5D87-4500-D473-BFD05901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EF48CC-DE26-966A-AD20-AE12B7D3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9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5CE6F-6F06-CAEB-C3A9-9232A52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819E2-C9DE-E1C2-8E0A-FB75F8C2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B2563-981E-FCCA-C8A2-07B973A2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CFEF-FF0B-4F3C-BF74-046E36CF0629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4792C-4B59-D052-EE0C-726732F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C2EEA1-3633-9903-2640-E44FC4E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1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F642E-8466-F248-28AA-C2D5DC7B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344B6-DDBA-E895-63F4-637828C27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D1A652-7A0A-FE53-7284-8D7FEBE28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BC91B-F466-C1A9-F555-9807B894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0B0A-89B9-44F0-A306-F831B87AC109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D31D66-14F6-47CA-7DD2-8E9978A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651E14-4AEC-2B6B-39C6-D0BA0A9B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B1FB-6645-42AA-556E-5C4FC64D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E2DBA6-1573-5543-82A1-4353C03D1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5A4D47-37CC-1D3E-AFF0-01A7DB105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7EF846-5D01-2577-AECE-0D7F62A51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7322F-3A83-167E-FCDE-317B2E50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F1F72F-BFBA-3CA9-22CB-99321323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C6FC-23E7-4274-A245-C79AB17E3B1A}" type="datetime1">
              <a:rPr lang="es-ES" smtClean="0"/>
              <a:t>06/10/2024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66A25D-23C6-B59A-C645-0A420C3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FF7D70-FEF9-5422-EAC0-D5AB8E6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21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66B34-4DBD-693E-AE67-19EF9C4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7CD88-6692-8CD2-BFC9-1C0FC899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388-E934-4E96-9812-3059E9987D31}" type="datetime1">
              <a:rPr lang="es-ES" smtClean="0"/>
              <a:t>06/10/2024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A7171-6070-343B-D961-7B405ECF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6F9AFE-8A3B-DBC0-8561-15C61180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3D688B-048A-C731-34CD-254F5EB4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331-5FBF-4EBF-BFE4-5860324894BB}" type="datetime1">
              <a:rPr lang="es-ES" smtClean="0"/>
              <a:t>06/10/2024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D23B4E-49F7-FB11-190B-0E8BD725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310AA-F903-6D56-FE91-539B5643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5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A7F54-6AC1-D5CC-67F6-28131F4B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EF55F-1275-AD1D-FD2D-A1E13087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5C259-7F4A-3BA1-4982-2A4080E40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5C52CA-68C5-BFD4-1B35-9EC36BC6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41E-AEB3-4E8D-8EEA-A831C66BC056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1111D-E5B7-191B-3078-96D86591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738FA-4263-CE6A-A4F3-1939157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92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C204D-8FBB-4290-849F-65336278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5B6AD3-40B2-B69C-75F1-E0F96754E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EFB995-523C-71A3-899C-D36821CC7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76576-D834-8236-EBB5-B53B2B6D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70E0-0E6F-4ADE-816E-59FC7CDD0827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47A761-B62B-6E21-BBDC-6683E97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432C8E-3957-D966-BB43-379C331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70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5E591D-25BD-C202-8419-EC5330C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CE26E-058B-8018-402D-242C24CA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6AC1F9-7772-F6D0-E8AD-509B2C84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5B399-5144-44BB-8762-CFB6FF573F76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DB90A-11D1-4523-CCB2-09F2DCA06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4E21-717E-B7A2-6500-CDF74115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5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1F4DB5-B20A-7D1F-2F28-9F2C1C560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7" y="800397"/>
            <a:ext cx="4761905" cy="4761905"/>
          </a:xfrm>
          <a:prstGeom prst="rect">
            <a:avLst/>
          </a:prstGeom>
        </p:spPr>
      </p:pic>
      <p:pic>
        <p:nvPicPr>
          <p:cNvPr id="7" name="Imagen 6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403D5068-071C-FB49-B2FD-17753A1B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800397"/>
            <a:ext cx="6349206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33425" y="1326192"/>
            <a:ext cx="5229361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today’s world, we suffer: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 weather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Deseases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directly affect farmers: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Planting and harvesting schedules are disrupted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Crops are damaged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Livestock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becomes sick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14375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means that all of us are affected, because crops and livestock are a critical source of food.</a:t>
            </a:r>
          </a:p>
        </p:txBody>
      </p:sp>
      <p:pic>
        <p:nvPicPr>
          <p:cNvPr id="8" name="Imagen 7" descr="Un grupo de personas en una playa&#10;&#10;Descripción generada automáticamente">
            <a:extLst>
              <a:ext uri="{FF2B5EF4-FFF2-40B4-BE49-F238E27FC236}">
                <a16:creationId xmlns:a16="http://schemas.microsoft.com/office/drawing/2014/main" id="{BEB7B0B2-FD52-7763-B9F6-3487405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r="2382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400" y="6318250"/>
            <a:ext cx="4270248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630D77A3-7804-D9E3-45C3-0ACB09ACE363}"/>
              </a:ext>
            </a:extLst>
          </p:cNvPr>
          <p:cNvSpPr txBox="1">
            <a:spLocks/>
          </p:cNvSpPr>
          <p:nvPr/>
        </p:nvSpPr>
        <p:spPr>
          <a:xfrm>
            <a:off x="368044" y="398462"/>
            <a:ext cx="4365882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the Agricultural Decision Making challenge?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0C0A010-4B02-67BE-55CA-30C83CAF8364}"/>
              </a:ext>
            </a:extLst>
          </p:cNvPr>
          <p:cNvSpPr/>
          <p:nvPr/>
        </p:nvSpPr>
        <p:spPr>
          <a:xfrm>
            <a:off x="742950" y="5600700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0240DE9-32F6-B284-B7CA-5B414CD81C08}"/>
              </a:ext>
            </a:extLst>
          </p:cNvPr>
          <p:cNvSpPr txBox="1">
            <a:spLocks/>
          </p:cNvSpPr>
          <p:nvPr/>
        </p:nvSpPr>
        <p:spPr>
          <a:xfrm>
            <a:off x="9023433" y="5926135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Getty Images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9F95C2-3A72-CBC4-7F3E-FA3D3932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457200" y="824757"/>
            <a:ext cx="531495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this context, Farmers need support by means of improved weather data and predictions (more precise, timely, adapted to their specific crops / livestock)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support will enable farmers to: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informed decisions based on relevant, useful, actual data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 risks of drought and floodings and use water efficiently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their farming practices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production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2925"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turn, this contributes to a steady supply of food, which benefits both farmers and consumers (predictable deliveries, stable prices).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4299" y="6318250"/>
            <a:ext cx="435292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FA4E4038-F89B-3EB0-B0C0-49E54ECA70E1}"/>
              </a:ext>
            </a:extLst>
          </p:cNvPr>
          <p:cNvSpPr txBox="1">
            <a:spLocks/>
          </p:cNvSpPr>
          <p:nvPr/>
        </p:nvSpPr>
        <p:spPr>
          <a:xfrm>
            <a:off x="10318239" y="5556993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nooreva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0FB0EFF3-BEE7-61F0-139E-727208F3FE81}"/>
              </a:ext>
            </a:extLst>
          </p:cNvPr>
          <p:cNvSpPr/>
          <p:nvPr/>
        </p:nvSpPr>
        <p:spPr>
          <a:xfrm>
            <a:off x="409575" y="5695950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E8D7215A-E9F4-8678-225B-85C1D3C6A2EB}"/>
              </a:ext>
            </a:extLst>
          </p:cNvPr>
          <p:cNvSpPr txBox="1">
            <a:spLocks/>
          </p:cNvSpPr>
          <p:nvPr/>
        </p:nvSpPr>
        <p:spPr>
          <a:xfrm>
            <a:off x="368043" y="160337"/>
            <a:ext cx="8118731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the Agricultural Decision Making challenge?</a:t>
            </a:r>
          </a:p>
        </p:txBody>
      </p:sp>
    </p:spTree>
    <p:extLst>
      <p:ext uri="{BB962C8B-B14F-4D97-AF65-F5344CB8AC3E}">
        <p14:creationId xmlns:p14="http://schemas.microsoft.com/office/powerpoint/2010/main" val="334662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address the challenge and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hat to do?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23899" y="738024"/>
            <a:ext cx="7562851" cy="555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 and other Space Agencies have a wealth of information.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publish that information in a way which is 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 and understandable to farmers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by means of an app.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designed a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multiplatform app to run on: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Smartphone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Tablet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browser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ser-friendly interface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Sourcing data not only from the Space Agencies, but from the farmers themselves as well</a:t>
            </a:r>
          </a:p>
        </p:txBody>
      </p:sp>
      <p:pic>
        <p:nvPicPr>
          <p:cNvPr id="8" name="Imagen 7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6260DBA3-ABEF-2A47-FCE5-1D4DF7BA9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0" r="1616"/>
          <a:stretch/>
        </p:blipFill>
        <p:spPr>
          <a:xfrm>
            <a:off x="8401049" y="512643"/>
            <a:ext cx="2819401" cy="57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74FA6C-AEF5-8CDB-4119-88D35396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81" r="-1" b="4100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019925" y="711250"/>
            <a:ext cx="5029199" cy="5568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be available to different people with different perspectives: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(520 million people, around 50% women, less than 10 hectares)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Agronomists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Soil scientists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Laborers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communities</a:t>
            </a:r>
          </a:p>
          <a:p>
            <a:pPr marL="228600">
              <a:spcAft>
                <a:spcPts val="600"/>
              </a:spcAf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need to bear in mind that more than 1/3 of adults in Southeast Asia and Sub-Saharan Africa cannot read.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other hand, the app will also support exchanging messages among people and the use of discussion forums.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774" y="6318250"/>
            <a:ext cx="437197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34A21F8A-7C47-E7EE-210E-C435EC0A1FEB}"/>
              </a:ext>
            </a:extLst>
          </p:cNvPr>
          <p:cNvSpPr txBox="1">
            <a:spLocks/>
          </p:cNvSpPr>
          <p:nvPr/>
        </p:nvSpPr>
        <p:spPr>
          <a:xfrm>
            <a:off x="160276" y="6017796"/>
            <a:ext cx="146556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noProof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FAO</a:t>
            </a:r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8471BE87-7D0C-F8C4-29E3-65CDC0EB9231}"/>
              </a:ext>
            </a:extLst>
          </p:cNvPr>
          <p:cNvSpPr txBox="1">
            <a:spLocks/>
          </p:cNvSpPr>
          <p:nvPr/>
        </p:nvSpPr>
        <p:spPr>
          <a:xfrm>
            <a:off x="2317058" y="226647"/>
            <a:ext cx="714126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will use it?</a:t>
            </a:r>
          </a:p>
        </p:txBody>
      </p:sp>
    </p:spTree>
    <p:extLst>
      <p:ext uri="{BB962C8B-B14F-4D97-AF65-F5344CB8AC3E}">
        <p14:creationId xmlns:p14="http://schemas.microsoft.com/office/powerpoint/2010/main" val="418149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6417733" y="142875"/>
            <a:ext cx="4135967" cy="54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Success Factors</a:t>
            </a:r>
          </a:p>
        </p:txBody>
      </p:sp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31C9780D-87DB-A067-D688-1CC2183D2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r="382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13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6417737" y="966787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the following points as most relevant: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 centric design, i.e. base the app on the users and their specific needs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Translate </a:t>
            </a: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data into clear and understandable information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updates and offline availability for away locations with no connectivity or low speed connectivity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1900"/>
            <a:ext cx="4331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AADC203-554C-4971-86FF-44217B3501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137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86066-35AB-7C1F-5BC4-C57DB0D3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94" y="1460581"/>
            <a:ext cx="7974259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5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449</Words>
  <Application>Microsoft Office PowerPoint</Application>
  <PresentationFormat>Panorámica</PresentationFormat>
  <Paragraphs>71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Santander Muzzarelli, Santiago Javier</dc:creator>
  <cp:lastModifiedBy>Santander Muzzarelli, Santiago Javier</cp:lastModifiedBy>
  <cp:revision>4</cp:revision>
  <dcterms:created xsi:type="dcterms:W3CDTF">2024-10-05T13:02:59Z</dcterms:created>
  <dcterms:modified xsi:type="dcterms:W3CDTF">2024-10-06T08:26:50Z</dcterms:modified>
</cp:coreProperties>
</file>